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6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2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2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0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6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94C8-5BD4-4221-8E24-C33789DA08E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36F5-260E-4CBD-8496-F7B05EB72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hydromet.no.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ab@hydromet.no" TargetMode="External"/><Relationship Id="rId2" Type="http://schemas.openxmlformats.org/officeDocument/2006/relationships/hyperlink" Target="mailto:post@hydromet.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le@hydromet.no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grethe.wibetoe@kjemi.uio.no" TargetMode="External"/><Relationship Id="rId13" Type="http://schemas.openxmlformats.org/officeDocument/2006/relationships/hyperlink" Target="mailto:tom.rames.jorgensen@yara.com" TargetMode="External"/><Relationship Id="rId3" Type="http://schemas.openxmlformats.org/officeDocument/2006/relationships/hyperlink" Target="mailto:Grethe.Selven@sintef.no" TargetMode="External"/><Relationship Id="rId7" Type="http://schemas.openxmlformats.org/officeDocument/2006/relationships/hyperlink" Target="mailto:d.o.eriksen@kjemi.uio.no" TargetMode="External"/><Relationship Id="rId12" Type="http://schemas.openxmlformats.org/officeDocument/2006/relationships/hyperlink" Target="mailto:steinar.jorstad@boliden.com" TargetMode="External"/><Relationship Id="rId2" Type="http://schemas.openxmlformats.org/officeDocument/2006/relationships/hyperlink" Target="mailto:AnaMaria.Martinez@sintef.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or.Bjornstad@ife.no" TargetMode="External"/><Relationship Id="rId11" Type="http://schemas.openxmlformats.org/officeDocument/2006/relationships/hyperlink" Target="mailto:maria.moll@boliden.com" TargetMode="External"/><Relationship Id="rId5" Type="http://schemas.openxmlformats.org/officeDocument/2006/relationships/hyperlink" Target="mailto:Ole.Dotterud@glencore.no" TargetMode="External"/><Relationship Id="rId10" Type="http://schemas.openxmlformats.org/officeDocument/2006/relationships/hyperlink" Target="mailto:jens-petter.andreassen@ntnu.no" TargetMode="External"/><Relationship Id="rId4" Type="http://schemas.openxmlformats.org/officeDocument/2006/relationships/hyperlink" Target="mailto:Liv.Stavsetra@ife.no" TargetMode="External"/><Relationship Id="rId9" Type="http://schemas.openxmlformats.org/officeDocument/2006/relationships/hyperlink" Target="mailto:j.p.omtvedt@kjemi.uio.n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tab@hydromet.n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b-NO" sz="4800" dirty="0" smtClean="0">
                <a:hlinkClick r:id="rId2"/>
              </a:rPr>
              <a:t>http://hydromet.no.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Det er opprettet en nettside for Hydromet prosjektet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Drives av aktøren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		</a:t>
            </a:r>
            <a:endParaRPr lang="en-US" sz="4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2" r="-1"/>
          <a:stretch/>
        </p:blipFill>
        <p:spPr bwMode="auto">
          <a:xfrm>
            <a:off x="3480619" y="2636912"/>
            <a:ext cx="5546583" cy="411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3" t="8832" r="5078" b="7403"/>
          <a:stretch/>
        </p:blipFill>
        <p:spPr bwMode="auto">
          <a:xfrm>
            <a:off x="626805" y="3900949"/>
            <a:ext cx="2182763" cy="73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57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2809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b-NO" sz="4400" b="1" dirty="0"/>
              <a:t>Jeg ber om følgende</a:t>
            </a:r>
            <a:r>
              <a:rPr lang="nb-NO" sz="4400" b="1" dirty="0" smtClean="0"/>
              <a:t>:</a:t>
            </a:r>
          </a:p>
          <a:p>
            <a:pPr>
              <a:spcAft>
                <a:spcPts val="1200"/>
              </a:spcAft>
            </a:pPr>
            <a:endParaRPr lang="nb-NO" sz="2400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nb-NO" sz="2400" dirty="0"/>
              <a:t>Fra hver institusjon, en </a:t>
            </a:r>
            <a:r>
              <a:rPr lang="nb-NO" sz="2400" b="1" dirty="0">
                <a:solidFill>
                  <a:srgbClr val="FF0000"/>
                </a:solidFill>
              </a:rPr>
              <a:t>kort tekst </a:t>
            </a:r>
            <a:r>
              <a:rPr lang="nb-NO" sz="2400" dirty="0"/>
              <a:t>(6-10 linjer tekst) som presenterer </a:t>
            </a:r>
            <a:r>
              <a:rPr lang="nb-NO" sz="2400" dirty="0" smtClean="0"/>
              <a:t>institusjonen </a:t>
            </a:r>
            <a:r>
              <a:rPr lang="nb-NO" sz="2400" dirty="0"/>
              <a:t>og dens bidrag til prosjektet.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nb-NO" sz="2400" dirty="0"/>
              <a:t>For hver institusjon, et </a:t>
            </a:r>
            <a:r>
              <a:rPr lang="nb-NO" sz="2400" b="1" dirty="0">
                <a:solidFill>
                  <a:srgbClr val="FF0000"/>
                </a:solidFill>
              </a:rPr>
              <a:t>høyoppløselig logo </a:t>
            </a:r>
            <a:r>
              <a:rPr lang="nb-NO" sz="2400" dirty="0"/>
              <a:t>(jeg vil redusere oppløsningen før logo legges ut, men vil gjerne ha en god "</a:t>
            </a:r>
            <a:r>
              <a:rPr lang="nb-NO" sz="2400" dirty="0" err="1"/>
              <a:t>råfil</a:t>
            </a:r>
            <a:r>
              <a:rPr lang="nb-NO" sz="2400" dirty="0"/>
              <a:t>") som skal representere dere på nettsiden.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nb-NO" sz="2400" b="1" dirty="0">
                <a:solidFill>
                  <a:srgbClr val="FF0000"/>
                </a:solidFill>
              </a:rPr>
              <a:t>Illustrerende bilder </a:t>
            </a:r>
            <a:r>
              <a:rPr lang="nb-NO" sz="2400" dirty="0"/>
              <a:t>som vi kan bruke til å "pynte" nettsiden med.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nb-NO" sz="2400" b="1" dirty="0">
                <a:solidFill>
                  <a:srgbClr val="FF0000"/>
                </a:solidFill>
              </a:rPr>
              <a:t>Relevante linker </a:t>
            </a:r>
            <a:r>
              <a:rPr lang="nb-NO" sz="2400" dirty="0"/>
              <a:t>som vi kan legge ut på nettstedet. 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nb-NO" sz="2400" dirty="0"/>
              <a:t>Om dere har eller ønsker å lage - </a:t>
            </a:r>
            <a:r>
              <a:rPr lang="nb-NO" sz="2400" b="1" dirty="0">
                <a:solidFill>
                  <a:srgbClr val="FF0000"/>
                </a:solidFill>
              </a:rPr>
              <a:t>faktainformasjon om hydrometallurgi</a:t>
            </a:r>
            <a:r>
              <a:rPr lang="nb-NO" sz="2400" dirty="0"/>
              <a:t>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50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Advarsel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Merk at dette er </a:t>
            </a:r>
            <a:r>
              <a:rPr lang="nb-NO" b="1" dirty="0">
                <a:solidFill>
                  <a:srgbClr val="FF0000"/>
                </a:solidFill>
              </a:rPr>
              <a:t>et åpent nettsted </a:t>
            </a:r>
            <a:r>
              <a:rPr lang="nb-NO" dirty="0"/>
              <a:t>uten adgangssperre, slik at kun åpen informasjon skal legges ut 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E-</a:t>
            </a:r>
            <a:r>
              <a:rPr lang="en-US" sz="4800" b="1" dirty="0" err="1" smtClean="0"/>
              <a:t>postlister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post@hydromet.no</a:t>
            </a:r>
            <a:r>
              <a:rPr lang="en-US" dirty="0"/>
              <a:t> -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prosjektledelsen</a:t>
            </a:r>
            <a:r>
              <a:rPr lang="en-US" dirty="0"/>
              <a:t> </a:t>
            </a:r>
            <a:r>
              <a:rPr lang="en-US" dirty="0" smtClean="0"/>
              <a:t>(JPO </a:t>
            </a:r>
            <a:r>
              <a:rPr lang="en-US" dirty="0" err="1"/>
              <a:t>og</a:t>
            </a:r>
            <a:r>
              <a:rPr lang="en-US" dirty="0"/>
              <a:t> DØE).</a:t>
            </a:r>
          </a:p>
          <a:p>
            <a:r>
              <a:rPr lang="en-US" dirty="0">
                <a:hlinkClick r:id="rId3"/>
              </a:rPr>
              <a:t>stab@hydromet.no</a:t>
            </a:r>
            <a:r>
              <a:rPr lang="en-US" dirty="0"/>
              <a:t> -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prosjektledere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nøkkelpersoner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 smtClean="0"/>
              <a:t>institusjoner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hlinkClick r:id="rId4"/>
              </a:rPr>
              <a:t>alle@hydromet.no</a:t>
            </a:r>
            <a:r>
              <a:rPr lang="en-US" dirty="0"/>
              <a:t> -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stab@hydromet.no</a:t>
            </a:r>
            <a:r>
              <a:rPr lang="en-US" dirty="0" smtClean="0"/>
              <a:t> </a:t>
            </a:r>
            <a:r>
              <a:rPr lang="en-US" dirty="0" err="1"/>
              <a:t>pluss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prosjektmedarbeidere</a:t>
            </a:r>
            <a:r>
              <a:rPr lang="en-US" dirty="0"/>
              <a:t> (</a:t>
            </a:r>
            <a:r>
              <a:rPr lang="en-US" dirty="0" err="1"/>
              <a:t>studenter</a:t>
            </a:r>
            <a:r>
              <a:rPr lang="en-US" dirty="0"/>
              <a:t>, </a:t>
            </a:r>
            <a:r>
              <a:rPr lang="en-US" dirty="0" err="1"/>
              <a:t>postdoktorer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jobber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prosjektet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stab@hydromet.no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68621"/>
          <a:ext cx="8229600" cy="43891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  <a:hlinkClick r:id="rId2"/>
                        </a:rPr>
                        <a:t>AnaMaria.Martinez@sintef.no</a:t>
                      </a:r>
                      <a:r>
                        <a:rPr lang="en-US" dirty="0">
                          <a:effectLst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3"/>
                        </a:rPr>
                        <a:t>Grethe.Selven@sintef.no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4"/>
                        </a:rPr>
                        <a:t>Liv.Stavsetra@ife.no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5"/>
                        </a:rPr>
                        <a:t>Ole.Dotterud@glencore.no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6"/>
                        </a:rPr>
                        <a:t>Tor.Bjornstad@ife.no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7"/>
                        </a:rPr>
                        <a:t>d.o.eriksen@kjemi.uio.no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8"/>
                        </a:rPr>
                        <a:t>grethe.wibetoe@kjemi.uio.no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9"/>
                        </a:rPr>
                        <a:t>j.p.omtvedt@kjemi.uio.no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10"/>
                        </a:rPr>
                        <a:t>jens-petter.andreassen@ntnu.no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11"/>
                        </a:rPr>
                        <a:t>maria.moll@boliden.com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12"/>
                        </a:rPr>
                        <a:t>steinar.jorstad@boliden.com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hlinkClick r:id="rId13"/>
                        </a:rPr>
                        <a:t>tom.rames.jorgensen@yara.com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6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60032" y="285293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beskjed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endringer</a:t>
            </a:r>
            <a:r>
              <a:rPr lang="en-US" sz="36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4856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alle@hydromet.no</a:t>
            </a:r>
            <a:endParaRPr lang="en-US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68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450912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Gi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beskjed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endringer</a:t>
            </a:r>
            <a:r>
              <a:rPr lang="en-US" sz="3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7931224" cy="13681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effectLst/>
              </a:rPr>
              <a:t>Sendes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til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smtClean="0">
                <a:effectLst/>
                <a:hlinkClick r:id="rId2"/>
              </a:rPr>
              <a:t>stab@hydromet.no</a:t>
            </a:r>
            <a:r>
              <a:rPr lang="en-US" baseline="0" dirty="0" smtClean="0">
                <a:effectLst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aseline="0" dirty="0" err="1" smtClean="0">
                <a:effectLst/>
              </a:rPr>
              <a:t>Ingen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ekstra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personer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er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definert</a:t>
            </a:r>
            <a:r>
              <a:rPr lang="en-US" baseline="0" dirty="0" smtClean="0">
                <a:effectLst/>
              </a:rPr>
              <a:t> per </a:t>
            </a:r>
            <a:r>
              <a:rPr lang="en-US" baseline="0" dirty="0" err="1" smtClean="0">
                <a:effectLst/>
              </a:rPr>
              <a:t>i</a:t>
            </a:r>
            <a:r>
              <a:rPr lang="en-US" baseline="0" dirty="0" smtClean="0">
                <a:effectLst/>
              </a:rPr>
              <a:t> dag.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1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opplæring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diskuteres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dagens</a:t>
            </a:r>
            <a:r>
              <a:rPr lang="en-US" dirty="0" smtClean="0"/>
              <a:t> </a:t>
            </a:r>
            <a:r>
              <a:rPr lang="en-US" dirty="0" err="1" smtClean="0"/>
              <a:t>møte</a:t>
            </a:r>
            <a:r>
              <a:rPr lang="en-US" dirty="0" smtClean="0"/>
              <a:t> (men </a:t>
            </a:r>
            <a:r>
              <a:rPr lang="en-US" dirty="0" err="1" smtClean="0"/>
              <a:t>gjerne</a:t>
            </a:r>
            <a:r>
              <a:rPr lang="en-US" dirty="0" smtClean="0"/>
              <a:t> under </a:t>
            </a:r>
            <a:r>
              <a:rPr lang="en-US" dirty="0" err="1" smtClean="0"/>
              <a:t>lunsj</a:t>
            </a:r>
            <a:r>
              <a:rPr lang="en-US" dirty="0" smtClean="0"/>
              <a:t>/</a:t>
            </a:r>
            <a:r>
              <a:rPr lang="en-US" dirty="0" err="1" smtClean="0"/>
              <a:t>middag</a:t>
            </a:r>
            <a:r>
              <a:rPr lang="en-US" dirty="0" smtClean="0"/>
              <a:t>!)</a:t>
            </a:r>
          </a:p>
          <a:p>
            <a:r>
              <a:rPr lang="en-US" dirty="0" smtClean="0"/>
              <a:t>Vi </a:t>
            </a:r>
            <a:r>
              <a:rPr lang="en-US" dirty="0" err="1" smtClean="0"/>
              <a:t>foreslår</a:t>
            </a:r>
            <a:r>
              <a:rPr lang="en-US" dirty="0" smtClean="0"/>
              <a:t> at Jens-</a:t>
            </a:r>
            <a:r>
              <a:rPr lang="en-US" dirty="0" err="1" smtClean="0"/>
              <a:t>Petter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Jon </a:t>
            </a:r>
            <a:r>
              <a:rPr lang="en-US" dirty="0" err="1" smtClean="0"/>
              <a:t>Petter</a:t>
            </a:r>
            <a:r>
              <a:rPr lang="en-US" dirty="0" smtClean="0"/>
              <a:t> tar </a:t>
            </a:r>
            <a:r>
              <a:rPr lang="en-US" dirty="0" err="1" smtClean="0"/>
              <a:t>ansvaret</a:t>
            </a:r>
            <a:r>
              <a:rPr lang="en-US" dirty="0" smtClean="0"/>
              <a:t> for å </a:t>
            </a:r>
            <a:r>
              <a:rPr lang="en-US" dirty="0" err="1" smtClean="0"/>
              <a:t>lede</a:t>
            </a:r>
            <a:r>
              <a:rPr lang="en-US" dirty="0" smtClean="0"/>
              <a:t> </a:t>
            </a:r>
            <a:r>
              <a:rPr lang="en-US" dirty="0" err="1" smtClean="0"/>
              <a:t>koordineringen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undervisningen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involvert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planlegging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gjennomføring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3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http://hydromet.no.</vt:lpstr>
      <vt:lpstr>PowerPoint Presentation</vt:lpstr>
      <vt:lpstr>Advarsel</vt:lpstr>
      <vt:lpstr>E-postlister</vt:lpstr>
      <vt:lpstr>stab@hydromet.no</vt:lpstr>
      <vt:lpstr>alle@hydromet.no</vt:lpstr>
      <vt:lpstr>Kurs og opplæring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Hydromet nettsted</dc:title>
  <dc:creator>Jon Petter Omtvedt</dc:creator>
  <cp:lastModifiedBy>Jon Petter Omtvedt</cp:lastModifiedBy>
  <cp:revision>5</cp:revision>
  <dcterms:created xsi:type="dcterms:W3CDTF">2014-08-12T05:55:09Z</dcterms:created>
  <dcterms:modified xsi:type="dcterms:W3CDTF">2014-08-12T06:17:50Z</dcterms:modified>
</cp:coreProperties>
</file>